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007577733" r:id="rId3"/>
    <p:sldId id="2007577734" r:id="rId4"/>
    <p:sldId id="2007577735" r:id="rId5"/>
    <p:sldId id="2007577736" r:id="rId6"/>
    <p:sldId id="2007577737" r:id="rId7"/>
    <p:sldId id="2007577738" r:id="rId8"/>
    <p:sldId id="200757774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56654-3A57-47EA-986E-F33EEB33621F}" v="40" dt="2024-05-08T22:33:28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jia Su" userId="aa32e1e2-f784-405f-8cf2-db0db174e541" providerId="ADAL" clId="{1E5DE934-94A7-4AB1-83BF-337B719E3ED9}"/>
    <pc:docChg chg="modSld">
      <pc:chgData name="Weijia Su" userId="aa32e1e2-f784-405f-8cf2-db0db174e541" providerId="ADAL" clId="{1E5DE934-94A7-4AB1-83BF-337B719E3ED9}" dt="2024-05-08T22:35:01.419" v="1" actId="20577"/>
      <pc:docMkLst>
        <pc:docMk/>
      </pc:docMkLst>
      <pc:sldChg chg="modSp mod">
        <pc:chgData name="Weijia Su" userId="aa32e1e2-f784-405f-8cf2-db0db174e541" providerId="ADAL" clId="{1E5DE934-94A7-4AB1-83BF-337B719E3ED9}" dt="2024-05-08T22:35:01.419" v="1" actId="20577"/>
        <pc:sldMkLst>
          <pc:docMk/>
          <pc:sldMk cId="0" sldId="256"/>
        </pc:sldMkLst>
        <pc:spChg chg="mod">
          <ac:chgData name="Weijia Su" userId="aa32e1e2-f784-405f-8cf2-db0db174e541" providerId="ADAL" clId="{1E5DE934-94A7-4AB1-83BF-337B719E3ED9}" dt="2024-05-08T22:35:01.419" v="1" actId="20577"/>
          <ac:spMkLst>
            <pc:docMk/>
            <pc:sldMk cId="0" sldId="256"/>
            <ac:spMk id="11" creationId="{2BEDADA2-A6A8-44C0-B306-FD2478729A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74B1A-DE2E-4D00-AFFC-95FCA5DBD575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E996-531B-438B-BE63-DF3C2F894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9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1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5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2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50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4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3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4314-6C58-09ED-CFC8-370A31D5D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52498-EAC5-6523-8A45-D84B3192B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38A2-714A-E2B8-4D59-C7D7C294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E7131-AF18-2D36-6B0E-CA50C22A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34589-A2DD-2939-6A11-4EAF4834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632F-BBB4-B649-BC86-742B3275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AE846-8E0E-3A1F-EC36-D4A73B662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C72AA-C0AC-77A0-4FE3-303AD8C6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ACFF-618E-75C3-19C7-3067076D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3020-DB51-B0CB-8D05-2D2BCD76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A1A18-CDA7-5851-4884-9322EA0A5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B94B7-49AD-51C9-66C5-082922795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A3B7-79DC-C9CA-0945-D9D09FD2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0C22C-3518-B353-1591-F4ADAB8A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E7B1D-915E-0C6D-53A5-B62A5FC0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5DF8-01ED-DBC5-20F1-429A9839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E6E6-881D-65E5-894B-B4B4CF6DC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CA17-BDEB-D57F-FD04-7C312C4A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EEBE9-306E-AE93-B0BD-1A8A6158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BC080-3918-2B11-51B3-5434B0EE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764C-FB0C-7DAC-172B-0439F32C3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DF1AF-78A6-1E8D-22BC-13687B14E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96707-9FC4-3158-EC40-517C821E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645C-A6FA-20A6-2197-58BB7D5E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4D396-4554-558A-4EC3-BC597D5B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6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E214-280D-4724-D790-92D0E418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632E-0955-7D06-EF5F-C4AD8D93D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67537-D70E-CC2C-EEA7-B6E4E23F4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13BD2-DD80-8731-B756-A682605C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B6689-3F3E-91F2-6A0A-C3CDBF7D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B1E7D-DB2C-2070-1EF6-4F48BD2D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6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39EE-0305-FA34-4B6A-8733DB48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FD6B-29D3-5D55-5410-DE1B094C3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6A493-E519-B76E-BD25-A836217A9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1B3F5-4303-DB2D-090A-A146C5938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C3447-C4A2-0665-2184-C558429B0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D567E-CDD6-A456-AB82-C0B582F6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73729-8014-31D9-D43F-757F3BDF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F1FF0-2DBA-A114-C440-77D0CEFC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6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C3DB-D1B2-7704-20F6-37161049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C54FE-29D4-D811-EA51-F1505D2FC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DE4C4-E734-6323-5E81-0245CAE4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7FD26-104F-535F-A294-8906468D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938E2-193A-CB10-D60B-B0A28754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55D66-E50A-216C-540B-7E06FEFC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4D52E-6A89-954B-DFA8-91B0E793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40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25B7-7375-2A27-7DFF-0065BADA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9F3A-9854-821E-F0FF-DE0A004EF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53010-75F3-3957-F4FC-915AF1BE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14A23-3473-5BEC-145C-0D795087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D47A-3CD0-19B4-E0EB-F7EEA7B6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22A03-FFD7-6134-CEA7-6A3BAC1A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474B-99A9-2C07-8BCD-BF481E36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1CAC8-ABFA-5BB8-559C-31E597107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98E8A-3F82-5BA2-D3F2-9F31EA09C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BE35A-044F-CB8D-DC93-3EC2130E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ABF59-0B22-2272-05DB-3402D644A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D339C-813F-A816-2D49-3457B7BF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756C-7C35-C908-6C60-422801FA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FB18-B9F3-2C6A-CF60-5D58EFC5A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B4EDB-0F75-89AD-3782-BA1017FA5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97C8-EF20-4821-878B-6130B1B9FBC9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8AC63-69CA-8622-98EF-CF744EBFF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B6CB-D296-C6E6-442E-CB8BD97D0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A1B57-4004-4751-9738-76E6DBB0B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reopy.readthedocs.io/en/lates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ereopy.readthedocs.io/en/latest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ereopy.readthedocs.io/en/latest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487F843-2073-42C4-8CBD-A1B95F51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F3BCACDC-FD12-4B6D-8E16-12E98ABEB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189834-7F46-427F-B019-0CD3131F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399" y="1274763"/>
            <a:ext cx="9493045" cy="23876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Stereo-seq downstream bioinformatics analysis</a:t>
            </a:r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2BEDADA2-A6A8-44C0-B306-FD2478729A8B}"/>
              </a:ext>
            </a:extLst>
          </p:cNvPr>
          <p:cNvSpPr txBox="1"/>
          <p:nvPr/>
        </p:nvSpPr>
        <p:spPr>
          <a:xfrm>
            <a:off x="3668983" y="4048125"/>
            <a:ext cx="4512991" cy="99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2000" b="1" dirty="0" err="1">
                <a:solidFill>
                  <a:schemeClr val="bg1"/>
                </a:solidFill>
                <a:latin typeface="+mn-lt"/>
                <a:ea typeface="SimHei"/>
              </a:rPr>
              <a:t>STOmics</a:t>
            </a:r>
            <a:r>
              <a:rPr lang="en-US" altLang="zh-CN" sz="2000" b="1" dirty="0">
                <a:solidFill>
                  <a:schemeClr val="bg1"/>
                </a:solidFill>
                <a:latin typeface="+mn-lt"/>
                <a:ea typeface="SimHei"/>
              </a:rPr>
              <a:t> Americas</a:t>
            </a:r>
            <a:endParaRPr lang="en-US" dirty="0">
              <a:solidFill>
                <a:schemeClr val="bg1"/>
              </a:solidFill>
              <a:ea typeface="等线 Light"/>
            </a:endParaRPr>
          </a:p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SimHei"/>
              </a:rPr>
              <a:t>2024/05</a:t>
            </a:r>
            <a:endParaRPr lang="zh-CN" altLang="en-US" sz="2000" b="1" dirty="0">
              <a:solidFill>
                <a:schemeClr val="bg1"/>
              </a:solidFill>
              <a:latin typeface="+mn-lt"/>
              <a:ea typeface="Sim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Stereopy</a:t>
            </a:r>
            <a:endParaRPr lang="en-US" sz="2800" b="1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2944D-9441-3E23-1F93-C7EC0558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73" y="1591551"/>
            <a:ext cx="5786674" cy="1036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19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https://stereopy.readthedocs.io/en/latest/</a:t>
            </a:r>
            <a:endParaRPr lang="en-US" sz="19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b="1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2CDEDF-4206-C1A0-25FE-5000FFDA278A}"/>
              </a:ext>
            </a:extLst>
          </p:cNvPr>
          <p:cNvSpPr txBox="1">
            <a:spLocks/>
          </p:cNvSpPr>
          <p:nvPr/>
        </p:nvSpPr>
        <p:spPr>
          <a:xfrm>
            <a:off x="6405326" y="1591551"/>
            <a:ext cx="5786674" cy="76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90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Converting stereo-seq file for Seurat or </a:t>
            </a:r>
            <a:r>
              <a:rPr lang="en-US" sz="1900" dirty="0" err="1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Scanpy</a:t>
            </a:r>
            <a:endParaRPr lang="en-US" sz="2400" b="1" dirty="0">
              <a:solidFill>
                <a:srgbClr val="1F23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DAA565-E9DA-8506-45C3-C6521DE65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047" y="2170771"/>
            <a:ext cx="4297855" cy="45023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50252F0-0CF0-A261-1909-F2558B6D83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/>
          <a:stretch/>
        </p:blipFill>
        <p:spPr>
          <a:xfrm>
            <a:off x="409468" y="2170771"/>
            <a:ext cx="5831779" cy="44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Stereopy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itle figure">
            <a:extLst>
              <a:ext uri="{FF2B5EF4-FFF2-40B4-BE49-F238E27FC236}">
                <a16:creationId xmlns:a16="http://schemas.microsoft.com/office/drawing/2014/main" id="{046414CD-A0A4-DC3C-8E1E-D734E19F5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9" t="70520" r="7402" b="2709"/>
          <a:stretch/>
        </p:blipFill>
        <p:spPr bwMode="auto">
          <a:xfrm>
            <a:off x="8472415" y="2211230"/>
            <a:ext cx="3474720" cy="314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1CB3602-A003-FED0-4CE1-1B1712B334E2}"/>
              </a:ext>
            </a:extLst>
          </p:cNvPr>
          <p:cNvGrpSpPr/>
          <p:nvPr/>
        </p:nvGrpSpPr>
        <p:grpSpPr>
          <a:xfrm>
            <a:off x="4356847" y="1553862"/>
            <a:ext cx="3803880" cy="4627324"/>
            <a:chOff x="4367605" y="1115338"/>
            <a:chExt cx="3803880" cy="4627324"/>
          </a:xfrm>
        </p:grpSpPr>
        <p:pic>
          <p:nvPicPr>
            <p:cNvPr id="16" name="Picture 15" descr="Title figure">
              <a:extLst>
                <a:ext uri="{FF2B5EF4-FFF2-40B4-BE49-F238E27FC236}">
                  <a16:creationId xmlns:a16="http://schemas.microsoft.com/office/drawing/2014/main" id="{0BD5DA96-F3CD-02AE-93D3-40F3AB7FA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9" t="26825" r="6166" b="34331"/>
            <a:stretch/>
          </p:blipFill>
          <p:spPr bwMode="auto">
            <a:xfrm>
              <a:off x="4553160" y="1115338"/>
              <a:ext cx="3618325" cy="462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A9869E-856A-4A66-ED8C-5F7750D5F63A}"/>
                </a:ext>
              </a:extLst>
            </p:cNvPr>
            <p:cNvSpPr/>
            <p:nvPr/>
          </p:nvSpPr>
          <p:spPr>
            <a:xfrm>
              <a:off x="4367605" y="2540597"/>
              <a:ext cx="269680" cy="301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7BCF0-F5A7-013D-5EB3-80FA32DFDCA5}"/>
              </a:ext>
            </a:extLst>
          </p:cNvPr>
          <p:cNvGrpSpPr/>
          <p:nvPr/>
        </p:nvGrpSpPr>
        <p:grpSpPr>
          <a:xfrm>
            <a:off x="0" y="1692694"/>
            <a:ext cx="4513715" cy="4178442"/>
            <a:chOff x="0" y="1232654"/>
            <a:chExt cx="4513715" cy="4178442"/>
          </a:xfrm>
        </p:grpSpPr>
        <p:pic>
          <p:nvPicPr>
            <p:cNvPr id="19" name="Picture 4" descr="Title figure">
              <a:extLst>
                <a:ext uri="{FF2B5EF4-FFF2-40B4-BE49-F238E27FC236}">
                  <a16:creationId xmlns:a16="http://schemas.microsoft.com/office/drawing/2014/main" id="{88069CFB-15ED-10FB-E543-CD6FD49BA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b="73879"/>
            <a:stretch/>
          </p:blipFill>
          <p:spPr bwMode="auto">
            <a:xfrm>
              <a:off x="0" y="1232654"/>
              <a:ext cx="4513715" cy="3696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2A3262-7AD1-79B8-518E-1034E7C28598}"/>
                </a:ext>
              </a:extLst>
            </p:cNvPr>
            <p:cNvSpPr/>
            <p:nvPr/>
          </p:nvSpPr>
          <p:spPr>
            <a:xfrm>
              <a:off x="0" y="2947595"/>
              <a:ext cx="1301675" cy="301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4447F9-D7DA-6E55-2DD3-0EAA66B122A6}"/>
                </a:ext>
              </a:extLst>
            </p:cNvPr>
            <p:cNvSpPr/>
            <p:nvPr/>
          </p:nvSpPr>
          <p:spPr>
            <a:xfrm>
              <a:off x="1301675" y="4218786"/>
              <a:ext cx="1301675" cy="1192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4732ED-AB04-6F17-BD6D-06EC5524B60D}"/>
              </a:ext>
            </a:extLst>
          </p:cNvPr>
          <p:cNvSpPr/>
          <p:nvPr/>
        </p:nvSpPr>
        <p:spPr>
          <a:xfrm>
            <a:off x="32271" y="1469337"/>
            <a:ext cx="4406139" cy="462732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D864512-B0FE-4666-147F-E4D2AD518561}"/>
              </a:ext>
            </a:extLst>
          </p:cNvPr>
          <p:cNvSpPr/>
          <p:nvPr/>
        </p:nvSpPr>
        <p:spPr>
          <a:xfrm>
            <a:off x="4513716" y="1531014"/>
            <a:ext cx="3719304" cy="462732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B6E6AC-7640-B050-95D8-DE223F0E42C5}"/>
              </a:ext>
            </a:extLst>
          </p:cNvPr>
          <p:cNvSpPr/>
          <p:nvPr/>
        </p:nvSpPr>
        <p:spPr>
          <a:xfrm>
            <a:off x="8350123" y="1531014"/>
            <a:ext cx="3719304" cy="462732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FCE67B4-F833-A0EC-C818-0C7E2B968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373" y="6508382"/>
            <a:ext cx="5786674" cy="1036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19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https://stereopy.readthedocs.io/en/latest/</a:t>
            </a:r>
            <a:endParaRPr lang="en-US" sz="19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b="1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3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Stereopy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9C5A79-FB77-2323-CB48-F030F1CB9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06"/>
          <a:stretch/>
        </p:blipFill>
        <p:spPr>
          <a:xfrm>
            <a:off x="1440215" y="1371319"/>
            <a:ext cx="9644080" cy="50638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EFC2F6-DFE8-5FDD-FA5C-BE05260C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373" y="6508382"/>
            <a:ext cx="5786674" cy="1036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19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https://stereopy.readthedocs.io/en/latest/</a:t>
            </a:r>
            <a:endParaRPr lang="en-US" sz="19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400" b="1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Cell segmentation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FE35D59-4A78-4557-9EC6-6CD6FFEF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875" y="1134129"/>
            <a:ext cx="85629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cell segmentation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1DE917-C311-F30B-41EA-4F9276193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22" y="1134716"/>
            <a:ext cx="6093823" cy="4905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30405-5D6C-1C2F-75CA-1ADEB3114FF5}"/>
              </a:ext>
            </a:extLst>
          </p:cNvPr>
          <p:cNvSpPr txBox="1"/>
          <p:nvPr/>
        </p:nvSpPr>
        <p:spPr>
          <a:xfrm>
            <a:off x="3501076" y="6357411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https://tangram-sc.readthedocs.io/en/latest/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142151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cell integration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7E1-289F-5557-FE20-F1911EAA0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6" y="1004312"/>
            <a:ext cx="5319221" cy="506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DB438-DBCE-AE70-CF61-33A528CEA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87" y="1004312"/>
            <a:ext cx="5319221" cy="5300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B68928-B57C-774B-5D38-A1D3DF7E5854}"/>
              </a:ext>
            </a:extLst>
          </p:cNvPr>
          <p:cNvSpPr txBox="1"/>
          <p:nvPr/>
        </p:nvSpPr>
        <p:spPr>
          <a:xfrm>
            <a:off x="3621677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https://www.ncbi.nlm.nih.gov/pmc/articles/PMC9871342/</a:t>
            </a:r>
          </a:p>
        </p:txBody>
      </p:sp>
    </p:spTree>
    <p:extLst>
      <p:ext uri="{BB962C8B-B14F-4D97-AF65-F5344CB8AC3E}">
        <p14:creationId xmlns:p14="http://schemas.microsoft.com/office/powerpoint/2010/main" val="139225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68" y="263985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cell integration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19F2FC-7C68-C47C-99FD-1F1814F4E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57" y="841903"/>
            <a:ext cx="6299844" cy="26999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575460A-D1DE-7BC2-63BF-BAB521CD0130}"/>
              </a:ext>
            </a:extLst>
          </p:cNvPr>
          <p:cNvGrpSpPr/>
          <p:nvPr/>
        </p:nvGrpSpPr>
        <p:grpSpPr>
          <a:xfrm>
            <a:off x="1823599" y="3626279"/>
            <a:ext cx="8834212" cy="3077416"/>
            <a:chOff x="891252" y="1853396"/>
            <a:chExt cx="10289891" cy="3429000"/>
          </a:xfrm>
        </p:grpSpPr>
        <p:pic>
          <p:nvPicPr>
            <p:cNvPr id="10" name="Picture 2" descr="figure 2">
              <a:extLst>
                <a:ext uri="{FF2B5EF4-FFF2-40B4-BE49-F238E27FC236}">
                  <a16:creationId xmlns:a16="http://schemas.microsoft.com/office/drawing/2014/main" id="{0A9BB7E4-2BF1-535C-3AAD-B82775363C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" r="1586" b="50000"/>
            <a:stretch/>
          </p:blipFill>
          <p:spPr bwMode="auto">
            <a:xfrm>
              <a:off x="891252" y="1853396"/>
              <a:ext cx="5764192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gure 2">
              <a:extLst>
                <a:ext uri="{FF2B5EF4-FFF2-40B4-BE49-F238E27FC236}">
                  <a16:creationId xmlns:a16="http://schemas.microsoft.com/office/drawing/2014/main" id="{687B1F4F-1CA1-22B6-44FA-2A8C9F300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01" t="52025" b="23376"/>
            <a:stretch/>
          </p:blipFill>
          <p:spPr bwMode="auto">
            <a:xfrm>
              <a:off x="7187878" y="1970194"/>
              <a:ext cx="3993265" cy="31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F990DE-E29E-1D06-6166-6860B882E895}"/>
                </a:ext>
              </a:extLst>
            </p:cNvPr>
            <p:cNvSpPr/>
            <p:nvPr/>
          </p:nvSpPr>
          <p:spPr>
            <a:xfrm>
              <a:off x="7187878" y="1853396"/>
              <a:ext cx="486137" cy="646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478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101</Words>
  <Application>Microsoft Office PowerPoint</Application>
  <PresentationFormat>Widescreen</PresentationFormat>
  <Paragraphs>23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Office Theme</vt:lpstr>
      <vt:lpstr>Stereo-seq downstream bioinformatics analysis</vt:lpstr>
      <vt:lpstr>Stereopy</vt:lpstr>
      <vt:lpstr>Stereopy</vt:lpstr>
      <vt:lpstr>Stereopy</vt:lpstr>
      <vt:lpstr>Cell segmentation</vt:lpstr>
      <vt:lpstr>Single cell segmentation</vt:lpstr>
      <vt:lpstr>Single cell integration</vt:lpstr>
      <vt:lpstr>Single cell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Weijia Su</dc:creator>
  <cp:lastModifiedBy>Weijia Su</cp:lastModifiedBy>
  <cp:revision>2</cp:revision>
  <dcterms:created xsi:type="dcterms:W3CDTF">2024-05-07T23:34:15Z</dcterms:created>
  <dcterms:modified xsi:type="dcterms:W3CDTF">2024-05-08T22:35:03Z</dcterms:modified>
</cp:coreProperties>
</file>